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E2E5E-5A02-4A55-B286-C4996F1EF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94297-7E3B-49CE-BCB0-F44625DE9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0CBF2-3E5F-4721-9E83-228815B33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261EF-69C0-4197-BCBE-E6816A55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22204-D634-49D8-8C93-F0E4F4926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1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A3840-EF58-4FB5-A887-711D4A23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28AD9-27CF-4B2D-86BE-7724ED164B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78824-16A0-4B32-B2AF-E2125127B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7F883-8A0F-4855-AE55-017183FAC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F1113-100B-469F-ABFE-E3A346B0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02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25CEB2-3CAC-4C1A-B8F7-DFD0ACE825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947AFF-0063-4B57-96F8-C41A3A164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F7F73-2E41-463C-8D1D-780611BC5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E82A9-024E-4A2B-B248-EC955062D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C691B-620A-4C67-8C40-D7A59D9F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96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394B9-5FB3-4E46-9077-80F436759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A4367-E12C-4066-A204-F9C03C833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BD913-5E2B-4FE7-BB1D-4047590C2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FD67F-4388-46F1-9C98-E11184EB1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9B016-CA72-446B-83D6-FC0CDFFF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0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CCF1-E6D8-4310-B1BE-3A86D7086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4BD1A-EFDD-421F-8575-A7EBB249C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B8034-F2AC-4980-AD65-73EAB7C2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37A47-A43D-43D9-8270-6880D3679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47875-B54D-417A-B1DD-BF3CA406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7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CCE54-04AC-415D-B152-36AD525FE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7EEBB-069F-457B-BEF1-A3F880F88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A3CD3-74BE-449D-9CCD-FEEA11AEE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2B4C5-722B-4119-B89A-2323E0796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A5678-D7AE-47C0-A046-27ADE47B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E5982-A1B2-435C-BA7C-8FE7F8D1D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64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23B17-5FBA-42CD-AAE8-2DD177A8E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F5D43-FC6D-42CA-A291-52E9A55AC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E9230B-FC27-499C-9C51-49375BF7F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CE983-8220-4BC7-8D6B-6AFD27AF2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40EE43-69CC-4FB8-88AA-871BD7E7A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EB47F7-C952-475B-8A3B-244623114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7B7EBC-7B45-42E1-AD65-9AD2956B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EF034C-778A-4C43-9B5B-2C9CAFBB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09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65C17-DF32-4E1B-B496-0127861B3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66B13C-DFDE-4C22-AA77-5A24DA82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C2B2E8-32B0-4B3A-AC80-D2649A12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532EA9-9B07-4058-80F7-2EDA7F73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2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E806B-E8E1-4E3A-A9E4-232904F2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D3C414-52FC-4CB9-AF20-F904765C9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AB050-61D2-4874-81A2-3DB96B664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C5D8-D01E-4AB3-8F9E-2C9A3D877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209AE-31CF-4A23-9CE4-064BED410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7BDEC-592D-4E17-8577-EC94F56F8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8C289-A30D-4410-8F78-439A0B8E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91BD-8AB1-4985-A860-E92DC55B9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6ADD1-AD98-41DF-AA7C-111B1E35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39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54244-76A4-40C3-A5FA-F62CD6EB6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DF5D5-03B8-47D7-A967-DAC6B3422B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44B7A-DD5B-419D-9873-761661F5A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6CA97-E748-4CE7-A2D8-9098061A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EC9F0-7EC1-44DC-BACE-6FBA562E6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33696-2B98-4CD2-93AA-1DCDAD2E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72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41228B-BAB0-4FE0-9E2D-5D9CB4C97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D1061-6653-478B-876E-45BEA3F28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70A17-7523-4207-A821-62EFD62C9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E0CA3-0C34-44E1-B9A5-F19B232367D6}" type="datetimeFigureOut">
              <a:rPr lang="en-GB" smtClean="0"/>
              <a:t>20/09/2024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7B233-8E4B-4C3A-8D7E-77B242DE1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E1687-1FEA-44DE-9499-C5244726A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8CCF1-4B28-469D-94CE-F081F0ADC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22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st-martins.essex.sch.uk/curriculum/extra-curricula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97A60-92C3-4B8D-9853-BEDD68A15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KS5 Clubs and Enrichment</a:t>
            </a:r>
            <a:br>
              <a:rPr lang="en-GB" sz="4000" b="1" u="sng" dirty="0">
                <a:solidFill>
                  <a:srgbClr val="FF0000"/>
                </a:solidFill>
              </a:rPr>
            </a:br>
            <a:endParaRPr lang="en-GB" sz="3800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3" descr="A black and red logo&#10;&#10;Description automatically generated">
            <a:extLst>
              <a:ext uri="{FF2B5EF4-FFF2-40B4-BE49-F238E27FC236}">
                <a16:creationId xmlns:a16="http://schemas.microsoft.com/office/drawing/2014/main" id="{9735109D-9FD8-4409-9475-1EEB7F9D6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8196" y="-899"/>
            <a:ext cx="2476500" cy="19240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4F7962-175A-49B5-82D3-BDF698961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69" y="1421561"/>
            <a:ext cx="9448800" cy="571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240006-5CF7-40F4-9F42-E9545DE467C5}"/>
              </a:ext>
            </a:extLst>
          </p:cNvPr>
          <p:cNvSpPr txBox="1"/>
          <p:nvPr/>
        </p:nvSpPr>
        <p:spPr>
          <a:xfrm>
            <a:off x="261415" y="3041814"/>
            <a:ext cx="5331205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Each department offers an array of extra curricular opportunities. </a:t>
            </a:r>
          </a:p>
          <a:p>
            <a:r>
              <a:rPr lang="en-GB" sz="1600" dirty="0"/>
              <a:t>These may be before school, at lunch or after school.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A5D931-8257-4DC7-8BBE-446E26997C8E}"/>
              </a:ext>
            </a:extLst>
          </p:cNvPr>
          <p:cNvSpPr txBox="1"/>
          <p:nvPr/>
        </p:nvSpPr>
        <p:spPr>
          <a:xfrm>
            <a:off x="261415" y="4115046"/>
            <a:ext cx="5331205" cy="1631216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  <a:r>
              <a:rPr lang="en-GB" sz="1600" dirty="0"/>
              <a:t>lick the link below to access the full timetable of clubs on offer :</a:t>
            </a:r>
          </a:p>
          <a:p>
            <a:endParaRPr lang="en-GB" sz="1600" dirty="0"/>
          </a:p>
          <a:p>
            <a:r>
              <a:rPr lang="en-GB" sz="1600" dirty="0">
                <a:hlinkClick r:id="rId4"/>
              </a:rPr>
              <a:t>https://www.st-martins.essex.sch.uk/curriculum/extra-curricular/</a:t>
            </a:r>
            <a:endParaRPr lang="en-GB" sz="1600" dirty="0"/>
          </a:p>
          <a:p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676ADD-1886-43BA-934F-E0F6DFCCBD5D}"/>
              </a:ext>
            </a:extLst>
          </p:cNvPr>
          <p:cNvSpPr/>
          <p:nvPr/>
        </p:nvSpPr>
        <p:spPr>
          <a:xfrm>
            <a:off x="6004314" y="1478711"/>
            <a:ext cx="6096000" cy="55707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In addition, you could be:</a:t>
            </a:r>
          </a:p>
          <a:p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Completing a MOOC with </a:t>
            </a:r>
            <a:r>
              <a:rPr lang="en-US" sz="1400" dirty="0" err="1"/>
              <a:t>FutureLearn</a:t>
            </a:r>
            <a:r>
              <a:rPr lang="en-US" sz="1400" dirty="0"/>
              <a:t>/ </a:t>
            </a:r>
            <a:r>
              <a:rPr lang="en-US" sz="1400" dirty="0" err="1"/>
              <a:t>Unifrog</a:t>
            </a:r>
            <a:endParaRPr lang="en-US" sz="1400" dirty="0"/>
          </a:p>
          <a:p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Opting in and completing your EPQ or LAMDA qualification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Helping out in Drama/PE/ Music with lower school activities, productions and events</a:t>
            </a:r>
          </a:p>
          <a:p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Being a Mentor for students in the lower school</a:t>
            </a:r>
          </a:p>
          <a:p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Assisting Student Voice/Leadership group/ Subject Ambassadors</a:t>
            </a:r>
          </a:p>
          <a:p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Completing work experience – check your emails for regular opportunities (Ensure you have registered with Spring Pod)</a:t>
            </a:r>
          </a:p>
          <a:p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Attending live broadcasts and webinars - check your emails for regular opportunities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Assisting departments with clubs for lower school/ Open Evenings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Completing community hour within your chosen subject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Taking part in our weekly debate club</a:t>
            </a:r>
          </a:p>
          <a:p>
            <a:endParaRPr lang="en-US" sz="1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B3A1DB-526B-4761-885E-6E28BCEA352D}"/>
              </a:ext>
            </a:extLst>
          </p:cNvPr>
          <p:cNvSpPr/>
          <p:nvPr/>
        </p:nvSpPr>
        <p:spPr>
          <a:xfrm>
            <a:off x="0" y="598849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/>
              <a:t>See the 6</a:t>
            </a:r>
            <a:r>
              <a:rPr lang="en-US" b="1" i="1" baseline="30000" dirty="0"/>
              <a:t>th</a:t>
            </a:r>
            <a:r>
              <a:rPr lang="en-US" b="1" i="1" dirty="0"/>
              <a:t> form team or subject staff if you have any questions for any of the above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0F8321-E160-4292-A4E0-DF71FA572D31}"/>
              </a:ext>
            </a:extLst>
          </p:cNvPr>
          <p:cNvCxnSpPr>
            <a:cxnSpLocks/>
          </p:cNvCxnSpPr>
          <p:nvPr/>
        </p:nvCxnSpPr>
        <p:spPr>
          <a:xfrm>
            <a:off x="5920509" y="1547376"/>
            <a:ext cx="0" cy="51538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2CAA4CE-F70C-46F8-AC0F-5240D38C964F}"/>
              </a:ext>
            </a:extLst>
          </p:cNvPr>
          <p:cNvSpPr txBox="1"/>
          <p:nvPr/>
        </p:nvSpPr>
        <p:spPr>
          <a:xfrm>
            <a:off x="261415" y="1810327"/>
            <a:ext cx="53312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At St Martin’s 6</a:t>
            </a:r>
            <a:r>
              <a:rPr lang="en-GB" sz="1600" baseline="30000" dirty="0"/>
              <a:t>th</a:t>
            </a:r>
            <a:r>
              <a:rPr lang="en-GB" sz="1600" dirty="0"/>
              <a:t> Form, we encourage all pupils to</a:t>
            </a:r>
            <a:r>
              <a:rPr lang="en-GB" sz="1600" dirty="0">
                <a:solidFill>
                  <a:srgbClr val="FF0000"/>
                </a:solidFill>
              </a:rPr>
              <a:t> </a:t>
            </a:r>
            <a:r>
              <a:rPr lang="en-GB" sz="1600" b="1" dirty="0">
                <a:solidFill>
                  <a:srgbClr val="FF0000"/>
                </a:solidFill>
              </a:rPr>
              <a:t>Be The Best They Can Be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dirty="0"/>
              <a:t>and, as part of our mission statement, we believe that this can be achieved through outstanding Personal Development.</a:t>
            </a:r>
          </a:p>
        </p:txBody>
      </p:sp>
    </p:spTree>
    <p:extLst>
      <p:ext uri="{BB962C8B-B14F-4D97-AF65-F5344CB8AC3E}">
        <p14:creationId xmlns:p14="http://schemas.microsoft.com/office/powerpoint/2010/main" val="772437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227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KS5 Clubs and Enrichment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KS5 Clubs and Enrichment</dc:title>
  <dc:creator>S Howells</dc:creator>
  <cp:lastModifiedBy>H Jackson</cp:lastModifiedBy>
  <cp:revision>27</cp:revision>
  <dcterms:created xsi:type="dcterms:W3CDTF">2021-09-27T08:38:44Z</dcterms:created>
  <dcterms:modified xsi:type="dcterms:W3CDTF">2024-09-20T14:49:28Z</dcterms:modified>
</cp:coreProperties>
</file>