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249C-973C-4CB5-8A70-4C9A192ACC8E}" type="datetimeFigureOut">
              <a:rPr lang="en-GB" smtClean="0"/>
              <a:pPr/>
              <a:t>10/10/2024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2E61A-2EF8-4156-886F-36BA319C56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8141" y="-1781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Year 13 Revision Timetable Autumn Term</a:t>
            </a:r>
          </a:p>
          <a:p>
            <a:pPr algn="ctr"/>
            <a:r>
              <a:rPr lang="en-GB" b="1" u="sng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472773"/>
              </p:ext>
            </p:extLst>
          </p:nvPr>
        </p:nvGraphicFramePr>
        <p:xfrm>
          <a:off x="186431" y="385801"/>
          <a:ext cx="8850067" cy="54755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61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5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5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018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WEDNESDAY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6350">
                <a:tc>
                  <a:txBody>
                    <a:bodyPr/>
                    <a:lstStyle/>
                    <a:p>
                      <a:r>
                        <a:rPr lang="en-GB" sz="1500" b="1" dirty="0"/>
                        <a:t>LUNCHTIME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Computing </a:t>
                      </a:r>
                      <a:r>
                        <a:rPr lang="en-US" sz="1200" b="0" dirty="0"/>
                        <a:t>L101 JSP</a:t>
                      </a:r>
                    </a:p>
                    <a:p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</a:p>
                    <a:p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Computing </a:t>
                      </a:r>
                      <a:r>
                        <a:rPr lang="en-US" sz="1200" b="0" dirty="0"/>
                        <a:t>L101 JSP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endParaRPr lang="en-GB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Computing </a:t>
                      </a:r>
                      <a:r>
                        <a:rPr lang="en-US" sz="1200" b="0" dirty="0"/>
                        <a:t>L101 JSP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BTEC Sport </a:t>
                      </a:r>
                      <a:r>
                        <a:rPr lang="en-US" sz="1200" b="0" dirty="0"/>
                        <a:t>Gate HJA (Unit 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PE</a:t>
                      </a:r>
                      <a:r>
                        <a:rPr lang="en-US" sz="1200" b="0" dirty="0"/>
                        <a:t> V108 PHA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Computing </a:t>
                      </a:r>
                      <a:r>
                        <a:rPr lang="en-US" sz="1200" b="0" dirty="0"/>
                        <a:t>L101 JSP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/>
                        <a:t>Media </a:t>
                      </a:r>
                      <a:r>
                        <a:rPr lang="en-GB" sz="1200" b="0" baseline="0" dirty="0"/>
                        <a:t>S205 SUN</a:t>
                      </a:r>
                    </a:p>
                    <a:p>
                      <a:r>
                        <a:rPr lang="en-GB" sz="1200" b="1" i="0" baseline="0" dirty="0"/>
                        <a:t>English Language </a:t>
                      </a:r>
                    </a:p>
                    <a:p>
                      <a:r>
                        <a:rPr lang="en-GB" sz="1200" b="0" i="0" baseline="0" dirty="0"/>
                        <a:t>V105 TDE Week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endParaRPr lang="en-GB" sz="1200" b="0" i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Computing </a:t>
                      </a:r>
                      <a:r>
                        <a:rPr lang="en-US" sz="1200" b="0" dirty="0"/>
                        <a:t>L101 JSP </a:t>
                      </a:r>
                      <a:endParaRPr lang="en-US" sz="1200" b="1" dirty="0"/>
                    </a:p>
                    <a:p>
                      <a:r>
                        <a:rPr lang="en-GB" sz="1200" b="1" dirty="0"/>
                        <a:t>BTEC Sport </a:t>
                      </a:r>
                      <a:r>
                        <a:rPr lang="en-GB" sz="1200" b="0" dirty="0"/>
                        <a:t>V108 HDA (Unit 1) </a:t>
                      </a:r>
                    </a:p>
                    <a:p>
                      <a:r>
                        <a:rPr lang="en-GB" sz="1200" b="1" dirty="0"/>
                        <a:t>BTEC Sport </a:t>
                      </a:r>
                      <a:r>
                        <a:rPr lang="en-GB" sz="1200" b="0" dirty="0"/>
                        <a:t>V109 OYE (Unit 2)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endParaRPr lang="en-GB" sz="1200" b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925">
                <a:tc>
                  <a:txBody>
                    <a:bodyPr/>
                    <a:lstStyle/>
                    <a:p>
                      <a:r>
                        <a:rPr lang="en-GB" sz="1500" b="1" dirty="0"/>
                        <a:t>AFTERSCHOOL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Biology</a:t>
                      </a:r>
                      <a:r>
                        <a:rPr lang="en-US" sz="1200" b="0" dirty="0"/>
                        <a:t> N105 SPI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endParaRPr lang="en-GB" sz="1200" b="1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baseline="0" dirty="0"/>
                        <a:t>Maths/ FM </a:t>
                      </a:r>
                      <a:r>
                        <a:rPr lang="en-GB" sz="1200" b="0" baseline="0" dirty="0"/>
                        <a:t>S109 DWM</a:t>
                      </a:r>
                    </a:p>
                    <a:p>
                      <a:r>
                        <a:rPr lang="en-GB" sz="1200" b="1" baseline="0" dirty="0"/>
                        <a:t>Chemistry</a:t>
                      </a:r>
                      <a:r>
                        <a:rPr lang="en-GB" sz="1200" b="0" baseline="0" dirty="0"/>
                        <a:t> N101 EHO</a:t>
                      </a:r>
                    </a:p>
                    <a:p>
                      <a:r>
                        <a:rPr lang="en-GB" sz="1200" b="1" baseline="0" dirty="0"/>
                        <a:t>Geography </a:t>
                      </a:r>
                      <a:r>
                        <a:rPr lang="en-GB" sz="1200" b="0" baseline="0" dirty="0"/>
                        <a:t>week A N012 LDA, Week B N016 BSM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baseline="0" dirty="0"/>
                        <a:t>English Literature </a:t>
                      </a:r>
                      <a:r>
                        <a:rPr lang="en-GB" sz="1200" b="0" i="0" baseline="0" dirty="0"/>
                        <a:t>V105 TDE Week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baseline="0" dirty="0"/>
                        <a:t>Physics </a:t>
                      </a:r>
                      <a:r>
                        <a:rPr lang="en-GB" sz="1200" b="0" i="0" baseline="0" dirty="0"/>
                        <a:t>S106 GSM</a:t>
                      </a:r>
                      <a:endParaRPr lang="en-GB" sz="1200" b="1" i="0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BTEC HSC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N103 RFE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 Design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S005 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Textiles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S011 LFO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baseline="0" dirty="0"/>
                        <a:t>Media </a:t>
                      </a:r>
                      <a:r>
                        <a:rPr lang="en-GB" sz="1200" b="0" i="0" baseline="0" dirty="0"/>
                        <a:t>S205 SUN</a:t>
                      </a:r>
                    </a:p>
                    <a:p>
                      <a:r>
                        <a:rPr lang="en-GB" sz="1200" b="1" i="0" baseline="0" dirty="0"/>
                        <a:t>English Literature </a:t>
                      </a:r>
                      <a:r>
                        <a:rPr lang="en-GB" sz="1200" b="0" i="0" baseline="0" dirty="0"/>
                        <a:t>V105 TDE Week A</a:t>
                      </a:r>
                    </a:p>
                    <a:p>
                      <a:r>
                        <a:rPr lang="en-GB" sz="1200" b="1" i="0" baseline="0" dirty="0"/>
                        <a:t>Sociology </a:t>
                      </a:r>
                      <a:r>
                        <a:rPr lang="en-GB" sz="1200" b="0" i="0" baseline="0" dirty="0"/>
                        <a:t>R002 RRO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Art</a:t>
                      </a:r>
                      <a:r>
                        <a:rPr lang="en-US" sz="1200" b="0" dirty="0"/>
                        <a:t>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101/C102</a:t>
                      </a:r>
                      <a:endParaRPr lang="en-US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Photography </a:t>
                      </a: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V004</a:t>
                      </a: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="1" dirty="0"/>
                    </a:p>
                    <a:p>
                      <a:endParaRPr lang="en-GB" sz="1200" b="1" i="0" baseline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3">
            <a:extLst>
              <a:ext uri="{FF2B5EF4-FFF2-40B4-BE49-F238E27FC236}">
                <a16:creationId xmlns:a16="http://schemas.microsoft.com/office/drawing/2014/main" id="{D7056FD2-B1D5-4906-841A-BE0E14E6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855" y="6419646"/>
            <a:ext cx="360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Century Schoolbook" panose="02040604050505020304" pitchFamily="18" charset="0"/>
              </a:rPr>
              <a:t>Be The Best You Can Be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028DA8-CF5C-4B9A-9306-3247798C655F}"/>
              </a:ext>
            </a:extLst>
          </p:cNvPr>
          <p:cNvSpPr txBox="1"/>
          <p:nvPr/>
        </p:nvSpPr>
        <p:spPr>
          <a:xfrm>
            <a:off x="186431" y="5941836"/>
            <a:ext cx="87711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Drama</a:t>
            </a:r>
            <a:r>
              <a:rPr lang="en-GB" sz="1200" dirty="0"/>
              <a:t> : 1 to 1 sessions organised in free periods with LWI</a:t>
            </a:r>
          </a:p>
          <a:p>
            <a:r>
              <a:rPr lang="en-GB" sz="1200" b="1" dirty="0"/>
              <a:t>Music</a:t>
            </a:r>
            <a:r>
              <a:rPr lang="en-GB" sz="1200" dirty="0"/>
              <a:t> : 1 to 1 sessions organised in free periods with AWI and Music staff</a:t>
            </a:r>
          </a:p>
          <a:p>
            <a:r>
              <a:rPr lang="en-GB" sz="1200" b="1" dirty="0"/>
              <a:t>PRE</a:t>
            </a:r>
            <a:r>
              <a:rPr lang="en-GB" sz="1200" dirty="0"/>
              <a:t> : 1 to 1/ group sessions organised in free periods with AHA/ DSH  </a:t>
            </a:r>
          </a:p>
          <a:p>
            <a:r>
              <a:rPr lang="en-GB" sz="1200" b="1" dirty="0"/>
              <a:t>History : </a:t>
            </a:r>
            <a:r>
              <a:rPr lang="en-GB" sz="1200" dirty="0"/>
              <a:t>1 to 1 sessions organised in free periods </a:t>
            </a:r>
            <a:r>
              <a:rPr lang="en-GB" sz="1200"/>
              <a:t>with AFP</a:t>
            </a:r>
            <a:endParaRPr lang="en-GB" sz="1200" dirty="0"/>
          </a:p>
          <a:p>
            <a:endParaRPr lang="en-GB" sz="1200" b="1" dirty="0"/>
          </a:p>
        </p:txBody>
      </p:sp>
      <p:pic>
        <p:nvPicPr>
          <p:cNvPr id="9" name="Picture 8" descr="A black and red logo&#10;&#10;Description automatically generated">
            <a:extLst>
              <a:ext uri="{FF2B5EF4-FFF2-40B4-BE49-F238E27FC236}">
                <a16:creationId xmlns:a16="http://schemas.microsoft.com/office/drawing/2014/main" id="{EAC255CA-C41A-4583-8E90-5A9C8BBB4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15631"/>
            <a:ext cx="1206394" cy="8548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10064</TotalTime>
  <Words>227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showells</dc:creator>
  <cp:lastModifiedBy>H Jackson</cp:lastModifiedBy>
  <cp:revision>128</cp:revision>
  <cp:lastPrinted>2022-11-04T15:05:10Z</cp:lastPrinted>
  <dcterms:created xsi:type="dcterms:W3CDTF">2014-02-05T19:40:30Z</dcterms:created>
  <dcterms:modified xsi:type="dcterms:W3CDTF">2024-10-10T17:35:14Z</dcterms:modified>
</cp:coreProperties>
</file>