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20AFB-9108-48CC-913B-ED7F3C96ADA6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BEDC3-476B-4E5D-B900-765E3FDBF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762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9435B0-801D-4246-ACC4-5A0B5932898E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559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C21A2-2C80-44E1-AE47-2FA86F0BAE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1A3322-5914-46F9-9F4D-0332B30095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80921-B060-462E-B1C5-3849C21BA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C2FD7-EA85-4677-B24B-82B0F248F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743A2-2670-4F61-8913-311B09841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21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DD017-BBE2-4E76-B35B-A91AD6EE6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FB14B6-44FD-4AB9-B1FE-85387F482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4CC30-4E2A-406A-BB61-C6BCED74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6B108-697C-4430-9FF7-9968C0F01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23CC9-1144-41EC-B1AA-9BC2F05C8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34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159220-C6FF-495E-8166-B6F5349820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8DA689-D466-46C5-A56E-167C0E3769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0CCF6-5F87-45AF-A1E5-AAD161B39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9FF8C-115B-4589-8EBA-0BCE87F86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4D094-6CD6-456E-8897-32226F30C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950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AC2E2-4C39-481F-BA51-22A70DFBE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91C3C-1D25-4CEE-9FDC-7AFF206F7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4E682-8471-4048-8610-FA85111AF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35747-3EED-4A53-AE08-E83F16851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943E1-6A63-42A8-AF15-D5EDD777B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140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AA5E2-EC88-4A97-A923-111F59438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D886B-EB05-4190-995E-000D9577E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EC843-C1C7-456E-8759-A647B7055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2D667-62C9-4C64-80D1-4F03CE37A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05763-50DD-44F1-B533-D739BB4D1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10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DBAAD-6CA1-493A-A534-13EE2B0B9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8B6BE-DFFE-4BCC-B53D-7EF14A31F7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ECD35A-D558-4462-8E8F-43F204721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21292-D802-4B80-A06B-4973E8230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1DEF4-7311-4006-8E84-AB018971B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70EA8-A5F8-41B5-B9F4-B78C69EBF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446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24098-43B6-42B2-81BB-65D11EA20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AA2BD-F852-4FE8-A751-6A8388960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C212A2-51A6-40E0-8BA2-9D9693DC6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CF8C7C-506D-4F75-A3A5-C4F4C9B2F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8C6CC4-7414-45E5-8F14-C38C1EACDA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0E67AD-0913-4DCB-8040-216ACA813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B18B4F-A84C-4C6E-8CDD-EAD9554D8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75AC5D-E881-42F3-977D-104FD8EC2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00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3231D-9149-4DB4-A140-6BB930D81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41B43D-E410-4641-BC38-9CF602C12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EDF1AA-46BD-4241-8A43-22EB0F9BB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8A2FD1-93A2-4D52-B95B-B557381FC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3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8C98C6-CA03-4C07-BA44-D453ECDB0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2A925C-E3FA-42D9-A068-5BC23FCDE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EC8FB-A278-4CF3-8A0D-95FAE7014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03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51E90-3659-42D7-8FA8-4D1464166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8B974-B690-4D25-93DF-9EB4E68F0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6BD076-7F29-4839-A509-C6475EB22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2C6D1D-3C8F-4C5E-8B95-24A0E76F1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02EA8-02AB-4404-BB24-A10F4CBBE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29A923-5527-479B-A23A-0D4ABAA58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65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ECB0A-4E60-45FF-9567-7BA24B701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9FE3D4-D86D-4052-A8E4-D9D54070AC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76746-1541-4147-87CA-9210804A6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5210D2-E897-45C0-BEF6-679C63FCA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C55B4D-E004-46CD-8CF5-CD96CEE79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522F5-DAA2-4548-B84B-D34A2835A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74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14B42F-3079-4F83-B793-B57A0A244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FC1A6F-DABC-411B-8625-6BCD98D13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3A27F-B1F7-4E4E-9E39-13E242C9DE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987AD-E7A9-49F0-B23B-EFA47D82835B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9C76A-51C9-4350-B668-9248FC850A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9916D-08EC-4DFA-B672-7165B2FA89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38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raphic 4">
            <a:extLst>
              <a:ext uri="{FF2B5EF4-FFF2-40B4-BE49-F238E27FC236}">
                <a16:creationId xmlns:a16="http://schemas.microsoft.com/office/drawing/2014/main" id="{95435FBA-B15B-4018-BF9E-E6D0D49F250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10454" b="12298"/>
          <a:stretch/>
        </p:blipFill>
        <p:spPr>
          <a:xfrm>
            <a:off x="3742453" y="660961"/>
            <a:ext cx="4727978" cy="3561954"/>
          </a:xfrm>
          <a:prstGeom prst="rect">
            <a:avLst/>
          </a:prstGeom>
        </p:spPr>
      </p:pic>
      <p:pic>
        <p:nvPicPr>
          <p:cNvPr id="109" name="Graphic 4">
            <a:extLst>
              <a:ext uri="{FF2B5EF4-FFF2-40B4-BE49-F238E27FC236}">
                <a16:creationId xmlns:a16="http://schemas.microsoft.com/office/drawing/2014/main" id="{95435FBA-B15B-4018-BF9E-E6D0D49F250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30792"/>
          <a:stretch/>
        </p:blipFill>
        <p:spPr>
          <a:xfrm>
            <a:off x="3727208" y="3360545"/>
            <a:ext cx="4743223" cy="3281286"/>
          </a:xfrm>
          <a:prstGeom prst="rect">
            <a:avLst/>
          </a:prstGeom>
        </p:spPr>
      </p:pic>
      <p:pic>
        <p:nvPicPr>
          <p:cNvPr id="116" name="Graphic 4">
            <a:extLst>
              <a:ext uri="{FF2B5EF4-FFF2-40B4-BE49-F238E27FC236}">
                <a16:creationId xmlns:a16="http://schemas.microsoft.com/office/drawing/2014/main" id="{95435FBA-B15B-4018-BF9E-E6D0D49F250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-3140" r="75946" b="83925"/>
          <a:stretch/>
        </p:blipFill>
        <p:spPr>
          <a:xfrm>
            <a:off x="3752206" y="-7040"/>
            <a:ext cx="1089549" cy="895739"/>
          </a:xfrm>
          <a:prstGeom prst="rect">
            <a:avLst/>
          </a:prstGeom>
        </p:spPr>
      </p:pic>
      <p:sp>
        <p:nvSpPr>
          <p:cNvPr id="97" name="TextBox 96"/>
          <p:cNvSpPr txBox="1"/>
          <p:nvPr/>
        </p:nvSpPr>
        <p:spPr>
          <a:xfrm>
            <a:off x="4437151" y="56008"/>
            <a:ext cx="3641060" cy="5209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 11 Curriculum Plan Geography</a:t>
            </a:r>
          </a:p>
          <a:p>
            <a:pPr algn="ctr"/>
            <a:r>
              <a:rPr lang="en-US" sz="1071" b="1" i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 The Best You Can Be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59E0476-1091-4D93-AAE6-154C9077B4E0}"/>
              </a:ext>
            </a:extLst>
          </p:cNvPr>
          <p:cNvSpPr/>
          <p:nvPr/>
        </p:nvSpPr>
        <p:spPr>
          <a:xfrm>
            <a:off x="-1371391" y="4051248"/>
            <a:ext cx="866157" cy="174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536" dirty="0">
                <a:solidFill>
                  <a:prstClr val="black"/>
                </a:solidFill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6352" y="75160"/>
            <a:ext cx="388079" cy="39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66" name="Oval 165">
            <a:extLst>
              <a:ext uri="{FF2B5EF4-FFF2-40B4-BE49-F238E27FC236}">
                <a16:creationId xmlns:a16="http://schemas.microsoft.com/office/drawing/2014/main" id="{B7B5B394-3B0A-4321-87D0-4DCBC3488A1D}"/>
              </a:ext>
            </a:extLst>
          </p:cNvPr>
          <p:cNvSpPr/>
          <p:nvPr/>
        </p:nvSpPr>
        <p:spPr>
          <a:xfrm>
            <a:off x="7869567" y="6301903"/>
            <a:ext cx="489857" cy="48985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4" dirty="0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F01CBA4-5952-4451-9261-8C9D203D89D2}"/>
              </a:ext>
            </a:extLst>
          </p:cNvPr>
          <p:cNvSpPr/>
          <p:nvPr/>
        </p:nvSpPr>
        <p:spPr>
          <a:xfrm>
            <a:off x="7910388" y="6342725"/>
            <a:ext cx="408214" cy="40821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43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</a:t>
            </a:r>
            <a:endParaRPr lang="en-US" sz="536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sz="1286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</a:t>
            </a: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CEA06D37-E420-424F-B5EE-D37FAF145E57}"/>
              </a:ext>
            </a:extLst>
          </p:cNvPr>
          <p:cNvSpPr/>
          <p:nvPr/>
        </p:nvSpPr>
        <p:spPr>
          <a:xfrm>
            <a:off x="3829262" y="34338"/>
            <a:ext cx="489857" cy="48985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4" dirty="0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1BF2C38B-3739-4E45-9230-6EEFBC5C619E}"/>
              </a:ext>
            </a:extLst>
          </p:cNvPr>
          <p:cNvSpPr/>
          <p:nvPr/>
        </p:nvSpPr>
        <p:spPr>
          <a:xfrm>
            <a:off x="3870083" y="75160"/>
            <a:ext cx="408214" cy="40821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43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</a:t>
            </a:r>
            <a:endParaRPr lang="en-US" sz="536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sz="1286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11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C8A6238-84AE-43ED-9D89-267D661BB401}"/>
              </a:ext>
            </a:extLst>
          </p:cNvPr>
          <p:cNvSpPr/>
          <p:nvPr/>
        </p:nvSpPr>
        <p:spPr>
          <a:xfrm>
            <a:off x="7324792" y="5710368"/>
            <a:ext cx="1342958" cy="632357"/>
          </a:xfrm>
          <a:prstGeom prst="roundRect">
            <a:avLst/>
          </a:prstGeom>
          <a:solidFill>
            <a:srgbClr val="FFFF00"/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4" b="1" dirty="0"/>
              <a:t>Unit 2 Section B</a:t>
            </a:r>
          </a:p>
          <a:p>
            <a:pPr algn="ctr"/>
            <a:r>
              <a:rPr lang="en-GB" sz="964" b="1" dirty="0"/>
              <a:t>The Changing Economic World (Paper 2)</a:t>
            </a:r>
          </a:p>
        </p:txBody>
      </p:sp>
      <p:sp>
        <p:nvSpPr>
          <p:cNvPr id="2" name="Callout: Left Arrow 1">
            <a:extLst>
              <a:ext uri="{FF2B5EF4-FFF2-40B4-BE49-F238E27FC236}">
                <a16:creationId xmlns:a16="http://schemas.microsoft.com/office/drawing/2014/main" id="{DBD11CB6-0258-44A4-92C6-F738A43F62AF}"/>
              </a:ext>
            </a:extLst>
          </p:cNvPr>
          <p:cNvSpPr/>
          <p:nvPr/>
        </p:nvSpPr>
        <p:spPr>
          <a:xfrm>
            <a:off x="5455542" y="5761461"/>
            <a:ext cx="1707541" cy="645973"/>
          </a:xfrm>
          <a:prstGeom prst="left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4" dirty="0">
                <a:solidFill>
                  <a:schemeClr val="tx1"/>
                </a:solidFill>
              </a:rPr>
              <a:t>Understanding the global development gap.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CAB7A21-CE51-4779-A83F-E5DD09AA351D}"/>
              </a:ext>
            </a:extLst>
          </p:cNvPr>
          <p:cNvSpPr/>
          <p:nvPr/>
        </p:nvSpPr>
        <p:spPr>
          <a:xfrm>
            <a:off x="3752205" y="4889078"/>
            <a:ext cx="1089549" cy="596223"/>
          </a:xfrm>
          <a:prstGeom prst="roundRect">
            <a:avLst/>
          </a:prstGeom>
          <a:solidFill>
            <a:srgbClr val="FFFF00"/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4" b="1" dirty="0"/>
              <a:t>Unit 1 – Section B – The Living World</a:t>
            </a:r>
          </a:p>
        </p:txBody>
      </p:sp>
      <p:sp>
        <p:nvSpPr>
          <p:cNvPr id="3" name="Callout: Right Arrow 2">
            <a:extLst>
              <a:ext uri="{FF2B5EF4-FFF2-40B4-BE49-F238E27FC236}">
                <a16:creationId xmlns:a16="http://schemas.microsoft.com/office/drawing/2014/main" id="{233047D9-8247-42FD-AB4E-89E3C840652E}"/>
              </a:ext>
            </a:extLst>
          </p:cNvPr>
          <p:cNvSpPr/>
          <p:nvPr/>
        </p:nvSpPr>
        <p:spPr>
          <a:xfrm>
            <a:off x="6851677" y="4858080"/>
            <a:ext cx="1466925" cy="67425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964" dirty="0"/>
              <a:t>Skills- analysing, evaluation and critically thinking. 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1DFDAC2-319D-460F-B34F-151BFE70B5DA}"/>
              </a:ext>
            </a:extLst>
          </p:cNvPr>
          <p:cNvSpPr/>
          <p:nvPr/>
        </p:nvSpPr>
        <p:spPr>
          <a:xfrm>
            <a:off x="6834369" y="3915211"/>
            <a:ext cx="1089549" cy="688025"/>
          </a:xfrm>
          <a:prstGeom prst="roundRect">
            <a:avLst/>
          </a:prstGeom>
          <a:solidFill>
            <a:srgbClr val="FFFF00"/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4" b="1" dirty="0"/>
              <a:t>Unit 2 Section C –The Challenge of Resource Management– Paper 2</a:t>
            </a:r>
          </a:p>
        </p:txBody>
      </p:sp>
      <p:sp>
        <p:nvSpPr>
          <p:cNvPr id="17" name="Callout: Left Arrow 16">
            <a:extLst>
              <a:ext uri="{FF2B5EF4-FFF2-40B4-BE49-F238E27FC236}">
                <a16:creationId xmlns:a16="http://schemas.microsoft.com/office/drawing/2014/main" id="{FA74A672-CFB0-436C-B515-6B76C33F209A}"/>
              </a:ext>
            </a:extLst>
          </p:cNvPr>
          <p:cNvSpPr/>
          <p:nvPr/>
        </p:nvSpPr>
        <p:spPr>
          <a:xfrm>
            <a:off x="4603492" y="3876510"/>
            <a:ext cx="1968215" cy="733854"/>
          </a:xfrm>
          <a:prstGeom prst="left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4" dirty="0">
                <a:solidFill>
                  <a:schemeClr val="tx1"/>
                </a:solidFill>
              </a:rPr>
              <a:t>Understanding the global distribution of resources – food/water/energy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5BFC70-4194-4D4B-BE2C-C635006B0028}"/>
              </a:ext>
            </a:extLst>
          </p:cNvPr>
          <p:cNvSpPr/>
          <p:nvPr/>
        </p:nvSpPr>
        <p:spPr>
          <a:xfrm>
            <a:off x="4278297" y="5794222"/>
            <a:ext cx="1181154" cy="685829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GB" sz="964" dirty="0"/>
              <a:t>Skills- analysing, comparing, evaluation and critically thinking.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A3CAD90-5C8C-431A-A349-806005BD3F27}"/>
              </a:ext>
            </a:extLst>
          </p:cNvPr>
          <p:cNvSpPr/>
          <p:nvPr/>
        </p:nvSpPr>
        <p:spPr>
          <a:xfrm>
            <a:off x="4733073" y="3178508"/>
            <a:ext cx="2394971" cy="38908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GB" sz="964" dirty="0"/>
              <a:t>Skills- analysing, evaluation and critically thinking. </a:t>
            </a:r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C2BDBD2F-D0F9-408C-88C1-30235273F176}"/>
              </a:ext>
            </a:extLst>
          </p:cNvPr>
          <p:cNvSpPr/>
          <p:nvPr/>
        </p:nvSpPr>
        <p:spPr>
          <a:xfrm>
            <a:off x="7337719" y="3198745"/>
            <a:ext cx="692545" cy="323601"/>
          </a:xfrm>
          <a:prstGeom prst="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4" dirty="0"/>
          </a:p>
        </p:txBody>
      </p:sp>
      <p:sp>
        <p:nvSpPr>
          <p:cNvPr id="7" name="Callout: Right Arrow 6">
            <a:extLst>
              <a:ext uri="{FF2B5EF4-FFF2-40B4-BE49-F238E27FC236}">
                <a16:creationId xmlns:a16="http://schemas.microsoft.com/office/drawing/2014/main" id="{74C07C19-8480-4A4A-9A1C-CAC1A612F19E}"/>
              </a:ext>
            </a:extLst>
          </p:cNvPr>
          <p:cNvSpPr/>
          <p:nvPr/>
        </p:nvSpPr>
        <p:spPr>
          <a:xfrm>
            <a:off x="5504090" y="2153330"/>
            <a:ext cx="1833629" cy="707438"/>
          </a:xfrm>
          <a:prstGeom prst="right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4" dirty="0">
                <a:solidFill>
                  <a:schemeClr val="tx1"/>
                </a:solidFill>
              </a:rPr>
              <a:t>A synoptic booklet which brings together units of work produced prior to the exam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863EF95-17A7-4FD1-83AE-D5F312AB3085}"/>
              </a:ext>
            </a:extLst>
          </p:cNvPr>
          <p:cNvSpPr/>
          <p:nvPr/>
        </p:nvSpPr>
        <p:spPr>
          <a:xfrm>
            <a:off x="4335417" y="2153331"/>
            <a:ext cx="1089549" cy="633728"/>
          </a:xfrm>
          <a:prstGeom prst="roundRect">
            <a:avLst/>
          </a:prstGeom>
          <a:solidFill>
            <a:srgbClr val="FFFF00"/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4" b="1" dirty="0"/>
              <a:t>Pre-Release paper 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22AACA0-91F7-4E72-823E-8E923766837F}"/>
              </a:ext>
            </a:extLst>
          </p:cNvPr>
          <p:cNvSpPr/>
          <p:nvPr/>
        </p:nvSpPr>
        <p:spPr>
          <a:xfrm>
            <a:off x="7457444" y="2092540"/>
            <a:ext cx="1012987" cy="834203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GB" sz="964" dirty="0"/>
              <a:t>Synoptic Skills- analysing, evaluation and critically thinking. 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9CF68261-BA0D-438E-9C37-1E1DE5489302}"/>
              </a:ext>
            </a:extLst>
          </p:cNvPr>
          <p:cNvSpPr/>
          <p:nvPr/>
        </p:nvSpPr>
        <p:spPr>
          <a:xfrm>
            <a:off x="5477034" y="1261620"/>
            <a:ext cx="1322652" cy="633728"/>
          </a:xfrm>
          <a:prstGeom prst="roundRect">
            <a:avLst/>
          </a:prstGeom>
          <a:solidFill>
            <a:srgbClr val="FFFF00"/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4" b="1" dirty="0"/>
              <a:t>Revision</a:t>
            </a:r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9AFE7672-2FDA-4CEA-85D4-D4B262E8A386}"/>
              </a:ext>
            </a:extLst>
          </p:cNvPr>
          <p:cNvSpPr/>
          <p:nvPr/>
        </p:nvSpPr>
        <p:spPr>
          <a:xfrm>
            <a:off x="4841754" y="674166"/>
            <a:ext cx="2791514" cy="202354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4" dirty="0"/>
          </a:p>
        </p:txBody>
      </p:sp>
      <p:sp>
        <p:nvSpPr>
          <p:cNvPr id="32" name="Star: 6 Points 31">
            <a:extLst>
              <a:ext uri="{FF2B5EF4-FFF2-40B4-BE49-F238E27FC236}">
                <a16:creationId xmlns:a16="http://schemas.microsoft.com/office/drawing/2014/main" id="{92A02AB0-9104-415D-928D-5992056167E9}"/>
              </a:ext>
            </a:extLst>
          </p:cNvPr>
          <p:cNvSpPr/>
          <p:nvPr/>
        </p:nvSpPr>
        <p:spPr>
          <a:xfrm>
            <a:off x="2844481" y="5753332"/>
            <a:ext cx="847765" cy="702591"/>
          </a:xfrm>
          <a:prstGeom prst="star6">
            <a:avLst/>
          </a:prstGeom>
          <a:solidFill>
            <a:srgbClr val="FFFF00"/>
          </a:solidFill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714" b="1" dirty="0"/>
              <a:t>PPE</a:t>
            </a:r>
          </a:p>
        </p:txBody>
      </p:sp>
      <p:sp>
        <p:nvSpPr>
          <p:cNvPr id="30" name="Callout: Right Arrow 29">
            <a:extLst>
              <a:ext uri="{FF2B5EF4-FFF2-40B4-BE49-F238E27FC236}">
                <a16:creationId xmlns:a16="http://schemas.microsoft.com/office/drawing/2014/main" id="{60052738-4E5C-4D31-B99F-13AEB75BF0E6}"/>
              </a:ext>
            </a:extLst>
          </p:cNvPr>
          <p:cNvSpPr/>
          <p:nvPr/>
        </p:nvSpPr>
        <p:spPr>
          <a:xfrm>
            <a:off x="4921295" y="4805181"/>
            <a:ext cx="1968215" cy="779365"/>
          </a:xfrm>
          <a:prstGeom prst="right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4" dirty="0">
                <a:solidFill>
                  <a:schemeClr val="tx1"/>
                </a:solidFill>
              </a:rPr>
              <a:t>Understanding physical processes and how they change, how people interact - ecosystems</a:t>
            </a:r>
          </a:p>
        </p:txBody>
      </p:sp>
    </p:spTree>
    <p:extLst>
      <p:ext uri="{BB962C8B-B14F-4D97-AF65-F5344CB8AC3E}">
        <p14:creationId xmlns:p14="http://schemas.microsoft.com/office/powerpoint/2010/main" val="42911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136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Allen</dc:creator>
  <cp:lastModifiedBy>S Allen</cp:lastModifiedBy>
  <cp:revision>6</cp:revision>
  <dcterms:created xsi:type="dcterms:W3CDTF">2022-05-16T13:45:42Z</dcterms:created>
  <dcterms:modified xsi:type="dcterms:W3CDTF">2022-07-04T14:00:33Z</dcterms:modified>
</cp:coreProperties>
</file>