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249C-973C-4CB5-8A70-4C9A192ACC8E}" type="datetimeFigureOut">
              <a:rPr lang="en-GB" smtClean="0"/>
              <a:pPr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8489" y="5547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Year 13 Revision Timetable Version 1 </a:t>
            </a:r>
          </a:p>
          <a:p>
            <a:pPr algn="ctr"/>
            <a:r>
              <a:rPr lang="en-GB" b="1" u="sng" dirty="0"/>
              <a:t> (additional subjects will be added)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76512"/>
              </p:ext>
            </p:extLst>
          </p:nvPr>
        </p:nvGraphicFramePr>
        <p:xfrm>
          <a:off x="395533" y="726797"/>
          <a:ext cx="8352930" cy="52092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55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23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251">
                <a:tc>
                  <a:txBody>
                    <a:bodyPr/>
                    <a:lstStyle/>
                    <a:p>
                      <a:r>
                        <a:rPr lang="en-GB" sz="1500" b="1" dirty="0"/>
                        <a:t>LUNCHTIME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BTEC Media </a:t>
                      </a:r>
                      <a:r>
                        <a:rPr lang="en-US" sz="1200" b="0" dirty="0"/>
                        <a:t>Unit 1 Re-sit Exam Revision SUN S205  </a:t>
                      </a:r>
                    </a:p>
                    <a:p>
                      <a:endParaRPr lang="en-US" sz="1200" b="1" dirty="0"/>
                    </a:p>
                    <a:p>
                      <a:r>
                        <a:rPr lang="en-US" sz="1200" b="1" dirty="0"/>
                        <a:t>PE</a:t>
                      </a:r>
                      <a:r>
                        <a:rPr lang="en-US" sz="1200" b="0" dirty="0"/>
                        <a:t> Sports Psychology S118  </a:t>
                      </a:r>
                    </a:p>
                    <a:p>
                      <a:endParaRPr lang="en-US" sz="1200" b="1" dirty="0"/>
                    </a:p>
                    <a:p>
                      <a:r>
                        <a:rPr lang="en-US" sz="1200" b="1" dirty="0"/>
                        <a:t>Biology </a:t>
                      </a:r>
                      <a:r>
                        <a:rPr lang="en-US" sz="1200" b="0" dirty="0"/>
                        <a:t>AOV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0" dirty="0"/>
                        <a:t>N009</a:t>
                      </a:r>
                    </a:p>
                    <a:p>
                      <a:endParaRPr lang="en-US" sz="1200" b="0" dirty="0"/>
                    </a:p>
                    <a:p>
                      <a:r>
                        <a:rPr lang="en-US" sz="1200" b="1" dirty="0"/>
                        <a:t>Computer Science/ BTEC IT </a:t>
                      </a:r>
                      <a:r>
                        <a:rPr lang="en-US" sz="1200" b="0" dirty="0"/>
                        <a:t>JSP L101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BTEC Media </a:t>
                      </a:r>
                      <a:r>
                        <a:rPr lang="en-US" sz="1200" b="0" dirty="0"/>
                        <a:t>coursework drop in SUN S205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BTEC Media </a:t>
                      </a:r>
                      <a:r>
                        <a:rPr lang="en-US" sz="1200" b="0" dirty="0"/>
                        <a:t>Unit 1 Re-sit Exam Revision SUN S205   </a:t>
                      </a:r>
                      <a:endParaRPr lang="en-GB" sz="1200" b="0" dirty="0"/>
                    </a:p>
                    <a:p>
                      <a:r>
                        <a:rPr lang="en-GB" sz="1200" b="1" dirty="0"/>
                        <a:t>PE </a:t>
                      </a:r>
                      <a:r>
                        <a:rPr lang="en-GB" sz="1200" b="0" dirty="0"/>
                        <a:t>Anatomy &amp; Physiology S118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Computer Science/ BTEC IT </a:t>
                      </a:r>
                      <a:r>
                        <a:rPr lang="en-US" sz="1200" b="0" dirty="0"/>
                        <a:t>JSP L101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C103/V004</a:t>
                      </a:r>
                      <a:r>
                        <a:rPr lang="en-GB" sz="1200" b="1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BTEC Media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 Revision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 S205 </a:t>
                      </a:r>
                    </a:p>
                    <a:p>
                      <a:r>
                        <a:rPr lang="en-GB" sz="12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 B  ICN N202</a:t>
                      </a:r>
                    </a:p>
                    <a:p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Physics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GSM S106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Computer Science/ BTEC IT </a:t>
                      </a:r>
                      <a:r>
                        <a:rPr lang="en-US" sz="1200" b="0" dirty="0"/>
                        <a:t>JSP L101</a:t>
                      </a:r>
                      <a:endParaRPr lang="en-GB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C103/V004</a:t>
                      </a:r>
                      <a:r>
                        <a:rPr lang="en-GB" sz="1200" b="1" baseline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Music</a:t>
                      </a:r>
                      <a:r>
                        <a:rPr lang="en-US" sz="1200" dirty="0"/>
                        <a:t> - </a:t>
                      </a:r>
                      <a:r>
                        <a:rPr lang="en-US" sz="1200"/>
                        <a:t>coursework drop in  </a:t>
                      </a:r>
                      <a:r>
                        <a:rPr lang="en-US" sz="1200" dirty="0"/>
                        <a:t>AWI C006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Computer Science/ BTEC IT </a:t>
                      </a:r>
                      <a:r>
                        <a:rPr lang="en-US" sz="1200" b="0" dirty="0"/>
                        <a:t>JSP L101</a:t>
                      </a:r>
                      <a:endParaRPr lang="en-GB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C102/V004</a:t>
                      </a:r>
                      <a:r>
                        <a:rPr lang="en-GB" sz="1200" b="1" baseline="0" dirty="0"/>
                        <a:t> 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German</a:t>
                      </a:r>
                      <a:r>
                        <a:rPr lang="en-GB" sz="900" dirty="0"/>
                        <a:t> </a:t>
                      </a:r>
                      <a:r>
                        <a:rPr lang="en-GB" sz="1200" dirty="0"/>
                        <a:t>IME N013</a:t>
                      </a:r>
                    </a:p>
                    <a:p>
                      <a:endParaRPr lang="en-GB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Computer Science/ BTEC IT </a:t>
                      </a:r>
                      <a:r>
                        <a:rPr lang="en-US" sz="1200" b="0" dirty="0"/>
                        <a:t>JSP L101</a:t>
                      </a:r>
                      <a:endParaRPr lang="en-GB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C104/V004</a:t>
                      </a:r>
                      <a:r>
                        <a:rPr lang="en-GB" sz="1200" b="1" baseline="0" dirty="0"/>
                        <a:t> 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865">
                <a:tc>
                  <a:txBody>
                    <a:bodyPr/>
                    <a:lstStyle/>
                    <a:p>
                      <a:r>
                        <a:rPr lang="en-GB" sz="1500" b="1" dirty="0"/>
                        <a:t>AFTERSCHOOL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Chemistry </a:t>
                      </a:r>
                      <a:r>
                        <a:rPr lang="en-GB" sz="1200" b="0" dirty="0"/>
                        <a:t>LOH S102 (Week B)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C103/V004</a:t>
                      </a:r>
                      <a:r>
                        <a:rPr lang="en-GB" sz="1200" b="1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/>
                        <a:t>Physics</a:t>
                      </a:r>
                      <a:r>
                        <a:rPr lang="en-GB" sz="1200" b="0" baseline="0" dirty="0"/>
                        <a:t> GSM S106</a:t>
                      </a:r>
                    </a:p>
                    <a:p>
                      <a:endParaRPr lang="en-GB" sz="1200" b="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C102/V004</a:t>
                      </a:r>
                      <a:r>
                        <a:rPr lang="en-GB" sz="1200" b="1" baseline="0" dirty="0"/>
                        <a:t> </a:t>
                      </a:r>
                    </a:p>
                    <a:p>
                      <a:endParaRPr lang="en-GB" sz="1200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/>
                        <a:t>Economics</a:t>
                      </a:r>
                      <a:r>
                        <a:rPr lang="en-GB" sz="1200" baseline="0" dirty="0"/>
                        <a:t> PHU V103 (drop-in)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="1" baseline="0" dirty="0"/>
                        <a:t>English Literature </a:t>
                      </a:r>
                      <a:r>
                        <a:rPr lang="en-GB" sz="1200" b="0" baseline="0" dirty="0"/>
                        <a:t>TDE S206 (Week B)</a:t>
                      </a:r>
                    </a:p>
                    <a:p>
                      <a:endParaRPr lang="en-GB" sz="1200" b="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Art &amp; Photography </a:t>
                      </a:r>
                      <a:r>
                        <a:rPr lang="en-GB" sz="1200" b="0" baseline="0" dirty="0"/>
                        <a:t>C102/V004</a:t>
                      </a:r>
                      <a:r>
                        <a:rPr lang="en-GB" sz="1200" b="1" baseline="0" dirty="0"/>
                        <a:t> </a:t>
                      </a:r>
                    </a:p>
                    <a:p>
                      <a:endParaRPr lang="en-GB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PE </a:t>
                      </a:r>
                      <a:r>
                        <a:rPr lang="en-GB" sz="1200" dirty="0"/>
                        <a:t>Socio Cultural S118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7722C59-766C-4F84-97B6-3B30E72AD0B3}"/>
              </a:ext>
            </a:extLst>
          </p:cNvPr>
          <p:cNvSpPr txBox="1"/>
          <p:nvPr/>
        </p:nvSpPr>
        <p:spPr>
          <a:xfrm>
            <a:off x="552652" y="5700665"/>
            <a:ext cx="8195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dirty="0"/>
          </a:p>
          <a:p>
            <a:r>
              <a:rPr lang="en-GB" sz="1200" b="1" dirty="0"/>
              <a:t>German</a:t>
            </a:r>
            <a:r>
              <a:rPr lang="en-GB" sz="1200" dirty="0"/>
              <a:t> – use of study periods within department </a:t>
            </a:r>
          </a:p>
          <a:p>
            <a:r>
              <a:rPr lang="en-US" sz="1200" b="1" dirty="0"/>
              <a:t>M</a:t>
            </a:r>
            <a:r>
              <a:rPr lang="en-GB" sz="1200" b="1" dirty="0" err="1"/>
              <a:t>usic</a:t>
            </a:r>
            <a:r>
              <a:rPr lang="en-GB" sz="1200" b="1" dirty="0"/>
              <a:t> </a:t>
            </a:r>
            <a:r>
              <a:rPr lang="en-GB" sz="1200" dirty="0"/>
              <a:t>- when free, </a:t>
            </a:r>
            <a:r>
              <a:rPr lang="en-GB" sz="1200" b="1" dirty="0"/>
              <a:t>Room C006 </a:t>
            </a:r>
            <a:r>
              <a:rPr lang="en-GB" sz="1200" dirty="0"/>
              <a:t>can be used by GCSE and A Level Music students to work on coursework</a:t>
            </a:r>
          </a:p>
          <a:p>
            <a:r>
              <a:rPr lang="en-GB" sz="1200" b="1" dirty="0"/>
              <a:t>Biology</a:t>
            </a:r>
            <a:r>
              <a:rPr lang="en-GB" sz="1200" dirty="0"/>
              <a:t> – also  Weds week B period 4 (KAR) – N101 and period 5 – N009 (AOV)</a:t>
            </a:r>
          </a:p>
          <a:p>
            <a:r>
              <a:rPr lang="en-GB" sz="1200" b="1" dirty="0"/>
              <a:t>Humanities  </a:t>
            </a:r>
            <a:r>
              <a:rPr lang="en-GB" sz="1200" dirty="0"/>
              <a:t>- start after half term </a:t>
            </a:r>
            <a:endParaRPr lang="en-GB" sz="1200" b="1" dirty="0"/>
          </a:p>
          <a:p>
            <a:endParaRPr lang="en-GB" sz="1200" dirty="0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7056FD2-B1D5-4906-841A-BE0E14E6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636" y="6300830"/>
            <a:ext cx="360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Century Schoolbook" panose="02040604050505020304" pitchFamily="18" charset="0"/>
              </a:rPr>
              <a:t>Be The Best You Can Be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EEAF8296-E144-4EE9-A782-AE5359D8A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771800" cy="73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251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showells</dc:creator>
  <cp:lastModifiedBy>H Jackson</cp:lastModifiedBy>
  <cp:revision>75</cp:revision>
  <dcterms:created xsi:type="dcterms:W3CDTF">2014-02-05T19:40:30Z</dcterms:created>
  <dcterms:modified xsi:type="dcterms:W3CDTF">2022-09-22T11:07:51Z</dcterms:modified>
</cp:coreProperties>
</file>