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1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EEC9A-81A3-404B-A2A3-118582CBBC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75FA7-1BFF-4058-8790-EC9099298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03D2D-FA71-457F-9DA1-00860CCBC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DF3FD-1E89-4061-8902-ECE102F4C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5729E-0860-4E9C-924F-8C9937C9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97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7DF8-B533-49EB-BE84-1C6B22046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2698D-852F-4C9E-9ECD-F8153DED7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0AF03-1309-41BF-AF21-CFF68B13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90106-6DA2-489F-83E8-E214E621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8367A-8E90-434B-9892-D1671F36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50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F8DA48-9D60-4399-99E3-2F307365AB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E5BC2E-B1C7-4DDE-8793-DA5886336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0C0D-A07F-4165-95E1-C95C2465F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9EEE5-CCD8-4547-9F17-591CFB305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5376D-8092-4067-854D-4F6FF88C6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722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12D66-785F-4AEA-9C78-302BD6D28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A8F29-38CD-4D5A-9C64-A88621373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63BEBF-2ED1-4027-8C98-DEDF62F23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C5831-96B7-4967-B60F-320FF4324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DEA66-8BC1-466C-9F58-2DC6D354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55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0BAC2-ABE4-4C3E-A338-F6756E536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B90EA-AB84-427C-9562-6EE1972AC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32560-AE29-4A76-8DC2-3BCAB4323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35AB9-6CDB-4906-8E1A-2D84C3556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07B9-8247-4A7D-BBB4-F4DC6DB11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4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85599-651F-492C-84CA-115BEDF6C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9A861-FC0F-40BA-9CB3-9CDE91BB4F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40C99-BCEB-47D8-82EF-0C46D9B3C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B8B2FB-823D-4061-8021-BD1C4A222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EEDF8-7B2E-4E69-BE55-5A2A2C6D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07ABF-7632-452F-8153-8E08C9E3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77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28E5-6C53-46C4-9AB3-215CF48ED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524617-9D0B-4670-805C-4A3D41974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73102D-5071-41A5-B4EF-8886DF277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3B035E-FCBE-46BF-9E56-AA4BE63D0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B14EF0-EEE8-41C5-B57E-2187B9352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13E913-D73F-4FB1-AE03-57CAB83E7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031203-5154-4C77-A680-5FDA6410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27945A-DE5E-4329-AFC1-15F9B183F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70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9E871-5371-43AD-B754-F86C27663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10965A-0C47-489B-80DA-10A35C279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E15B75-5F56-4228-978E-616177ACE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36BB94-FD67-45FF-87A8-ECC5850B1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30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B8B65F-C94A-42DC-B207-BCC662E2F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7867A-D6D4-46C5-AEE9-FBA195D4D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9BA77-CED7-480D-8EC4-E91DBEA96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63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BBCC6-B2B4-4595-B4F3-0BCB125EE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3C10B-2245-4996-A84C-BAEF53884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4D8D12-820F-4F0F-A548-C56B86CC6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01AFD2-A348-4BBB-93C6-D0EAC6A55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07F6C-DC33-4984-A7D6-F6BACA79A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0C789-E797-4F03-969F-CB09AD74C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30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DD363-096B-40D6-B287-B92A7855E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24594F-67E1-4CEF-B0D5-396A7C9F48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BE9237-862D-43C4-B13D-50CE9EB8A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C70A6-629D-41DD-884E-B1D2DC194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D7FA2-BA5E-497D-97C9-7F530215D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A6F5-8AA4-4271-9B0D-FE1C16C9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2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1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rawpixel.com/search/empower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EA690C-9C4A-417C-9BC4-35D3B02BF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5DC76-2CA0-499E-BC17-A5B7CE3D8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226FF-DC95-472D-A2A3-A2274412BF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E4B66-347F-4557-84F7-182F10C7294D}" type="datetimeFigureOut">
              <a:rPr lang="en-GB" smtClean="0"/>
              <a:t>08/10/2021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21A9E7-B2ED-4E0B-955C-054C5F740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543EB-8BAE-46EE-8823-095FDE06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9421F-AEEC-4CDB-A6FE-B8D230215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48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C7EAA-21B0-48EE-9532-DFFC31C6D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536"/>
            <a:ext cx="9144000" cy="1234338"/>
          </a:xfrm>
          <a:solidFill>
            <a:srgbClr val="FFFF00"/>
          </a:solidFill>
        </p:spPr>
        <p:txBody>
          <a:bodyPr/>
          <a:lstStyle/>
          <a:p>
            <a:r>
              <a:rPr lang="en-GB" dirty="0"/>
              <a:t>National ‘coming out’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BC7E53-D246-4DA9-AC5D-5A43A2A030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880" y="5166678"/>
            <a:ext cx="9144000" cy="1030922"/>
          </a:xfrm>
          <a:solidFill>
            <a:schemeClr val="bg1"/>
          </a:solidFill>
        </p:spPr>
        <p:txBody>
          <a:bodyPr/>
          <a:lstStyle/>
          <a:p>
            <a:r>
              <a:rPr lang="en-GB" dirty="0"/>
              <a:t>National Coming Out Day is celebrated on October 11 each year. The first observation was in 1988 in the USA.</a:t>
            </a:r>
          </a:p>
        </p:txBody>
      </p:sp>
    </p:spTree>
    <p:extLst>
      <p:ext uri="{BB962C8B-B14F-4D97-AF65-F5344CB8AC3E}">
        <p14:creationId xmlns:p14="http://schemas.microsoft.com/office/powerpoint/2010/main" val="3507802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A2055-4E22-4100-8444-BE595BC70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GB" dirty="0"/>
              <a:t>What is ‘Coming out day’?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24954-2817-4CB2-BAFC-20432CC5A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100" y="2098356"/>
            <a:ext cx="11150600" cy="3443923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en-GB" dirty="0"/>
              <a:t>On this October 11, National Coming Out Day will continue to raise awareness for individuals within the LGBTQ+ community, and champion the idea that homophobia thrives in silence. </a:t>
            </a:r>
          </a:p>
          <a:p>
            <a:r>
              <a:rPr lang="en-GB" dirty="0"/>
              <a:t>On this day, many people who identify as LGBTQ+ will “come out” (a term stemming from the phrase “come out of the closet”) to friends or family about their sexuality, which is a very big moment! </a:t>
            </a:r>
          </a:p>
          <a:p>
            <a:r>
              <a:rPr lang="en-GB" dirty="0"/>
              <a:t>Beyond this, the history of the LGBTQ+ movement is a beacon of light — its champions are honoured.</a:t>
            </a:r>
          </a:p>
          <a:p>
            <a:r>
              <a:rPr lang="en-GB" dirty="0"/>
              <a:t>It’s also a chance to celebrate the liberation spirit — many do this by waving flags associated with LGBTQ+ groups or donning pins.</a:t>
            </a:r>
          </a:p>
        </p:txBody>
      </p:sp>
    </p:spTree>
    <p:extLst>
      <p:ext uri="{BB962C8B-B14F-4D97-AF65-F5344CB8AC3E}">
        <p14:creationId xmlns:p14="http://schemas.microsoft.com/office/powerpoint/2010/main" val="419349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B20F5-E34B-4915-B4A9-6B57296F1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280" y="18255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GB" b="1" cap="all" dirty="0"/>
              <a:t>History of National Coming Out Day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3AE80-1D73-4F8F-932E-9FAF400A3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1440" y="4043680"/>
            <a:ext cx="12202160" cy="2771775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GB" dirty="0"/>
              <a:t>National Coming Out Day was inspired by a single march.</a:t>
            </a:r>
          </a:p>
          <a:p>
            <a:r>
              <a:rPr lang="en-GB" dirty="0"/>
              <a:t> 500,000 people participated in the March on Washington for Lesbian and Gay Rights on October 11, 1987, generating momentum to last for 4 months after the march had ended. During this period, over a hundred LGBTQ+ identifying individuals gathered outside Washington, DC, and decided on creating a national day to celebrate coming out – this began on the 1st anniversary of their historic march.</a:t>
            </a:r>
          </a:p>
        </p:txBody>
      </p:sp>
    </p:spTree>
    <p:extLst>
      <p:ext uri="{BB962C8B-B14F-4D97-AF65-F5344CB8AC3E}">
        <p14:creationId xmlns:p14="http://schemas.microsoft.com/office/powerpoint/2010/main" val="116718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63902-6EAC-4593-AD2B-25928AE23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965"/>
            <a:ext cx="10515600" cy="813435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GB" dirty="0"/>
              <a:t>Why is it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30071-2AE9-4FE0-89B7-672C763D6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3464"/>
            <a:ext cx="10515600" cy="4605655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GB" dirty="0"/>
              <a:t>NCOD gains popularity and participants every year. </a:t>
            </a:r>
          </a:p>
          <a:p>
            <a:r>
              <a:rPr lang="en-GB" dirty="0"/>
              <a:t>Since its inception, countless public figures and celebrities have openly identified themselves as LGBTQ+, and yearly share messages of support and hope for those still in the closet. </a:t>
            </a:r>
          </a:p>
          <a:p>
            <a:r>
              <a:rPr lang="en-GB" dirty="0"/>
              <a:t>Notable celebrities who tweeted in support of NCOD in 2019 include Olympic figure skater Adam Rippon and actress and advocate Sara Ramirez. </a:t>
            </a:r>
          </a:p>
          <a:p>
            <a:r>
              <a:rPr lang="en-GB" sz="4000" b="1" i="1" dirty="0">
                <a:solidFill>
                  <a:srgbClr val="FF0000"/>
                </a:solidFill>
              </a:rPr>
              <a:t>The event plans to continue its efforts to eradicate hate and homophobia with friends and family coming out to dispel stereotypes.</a:t>
            </a:r>
          </a:p>
        </p:txBody>
      </p:sp>
    </p:spTree>
    <p:extLst>
      <p:ext uri="{BB962C8B-B14F-4D97-AF65-F5344CB8AC3E}">
        <p14:creationId xmlns:p14="http://schemas.microsoft.com/office/powerpoint/2010/main" val="107488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703AD-F99E-4F34-8BDB-8D32C935F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20382"/>
            <a:ext cx="4658360" cy="55451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8000" b="1" dirty="0">
                <a:solidFill>
                  <a:srgbClr val="FF0000"/>
                </a:solidFill>
              </a:rPr>
              <a:t>PRISM</a:t>
            </a:r>
            <a:r>
              <a:rPr lang="en-GB" sz="8000" b="1" dirty="0"/>
              <a:t>  Pride represented at </a:t>
            </a:r>
            <a:r>
              <a:rPr lang="en-GB" sz="8000" b="1" dirty="0" err="1"/>
              <a:t>St.Martins</a:t>
            </a:r>
            <a:r>
              <a:rPr lang="en-GB" sz="8000" b="1" dirty="0"/>
              <a:t>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08413E1-E581-4B20-9F69-1A864D683D2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320" y="52466"/>
            <a:ext cx="6370320" cy="67530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4E327BE-1456-4FEB-ABD3-57E4EC1B5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0256" y="3768698"/>
            <a:ext cx="1886047" cy="104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159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344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National ‘coming out’ day</vt:lpstr>
      <vt:lpstr>What is ‘Coming out day’?</vt:lpstr>
      <vt:lpstr>History of National Coming Out Day</vt:lpstr>
      <vt:lpstr>Why is it important?</vt:lpstr>
      <vt:lpstr>PRISM  Pride represented at St.Martins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Allen</dc:creator>
  <cp:lastModifiedBy>S Allen</cp:lastModifiedBy>
  <cp:revision>4</cp:revision>
  <dcterms:created xsi:type="dcterms:W3CDTF">2021-10-08T13:46:28Z</dcterms:created>
  <dcterms:modified xsi:type="dcterms:W3CDTF">2021-10-08T13:54:12Z</dcterms:modified>
</cp:coreProperties>
</file>