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E2E5E-5A02-4A55-B286-C4996F1EF6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E94297-7E3B-49CE-BCB0-F44625DE9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0CBF2-3E5F-4721-9E83-228815B33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261EF-69C0-4197-BCBE-E6816A553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22204-D634-49D8-8C93-F0E4F492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14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A3840-EF58-4FB5-A887-711D4A236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28AD9-27CF-4B2D-86BE-7724ED164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78824-16A0-4B32-B2AF-E2125127B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7F883-8A0F-4855-AE55-017183FAC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F1113-100B-469F-ABFE-E3A346B09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02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25CEB2-3CAC-4C1A-B8F7-DFD0ACE825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47AFF-0063-4B57-96F8-C41A3A164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7F73-2E41-463C-8D1D-780611BC5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E82A9-024E-4A2B-B248-EC955062D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C691B-620A-4C67-8C40-D7A59D9F4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96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94B9-5FB3-4E46-9077-80F436759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A4367-E12C-4066-A204-F9C03C833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BD913-5E2B-4FE7-BB1D-4047590C2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FD67F-4388-46F1-9C98-E11184EB1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9B016-CA72-446B-83D6-FC0CDFFFB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70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ACCF1-E6D8-4310-B1BE-3A86D7086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4BD1A-EFDD-421F-8575-A7EBB249C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B8034-F2AC-4980-AD65-73EAB7C2A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37A47-A43D-43D9-8270-6880D3679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47875-B54D-417A-B1DD-BF3CA4067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7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CCE54-04AC-415D-B152-36AD525FE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7EEBB-069F-457B-BEF1-A3F880F88C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3A3CD3-74BE-449D-9CCD-FEEA11AEE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2B4C5-722B-4119-B89A-2323E0796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8A5678-D7AE-47C0-A046-27ADE47B7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E5982-A1B2-435C-BA7C-8FE7F8D1D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64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23B17-5FBA-42CD-AAE8-2DD177A8E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F5D43-FC6D-42CA-A291-52E9A55AC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E9230B-FC27-499C-9C51-49375BF7F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3CE983-8220-4BC7-8D6B-6AFD27AF2B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40EE43-69CC-4FB8-88AA-871BD7E7A4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EB47F7-C952-475B-8A3B-244623114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7B7EBC-7B45-42E1-AD65-9AD2956B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EF034C-778A-4C43-9B5B-2C9CAFBB1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09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65C17-DF32-4E1B-B496-0127861B3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66B13C-DFDE-4C22-AA77-5A24DA82A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C2B2E8-32B0-4B3A-AC80-D2649A127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532EA9-9B07-4058-80F7-2EDA7F73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12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E806B-E8E1-4E3A-A9E4-232904F2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D3C414-52FC-4CB9-AF20-F904765C9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AB050-61D2-4874-81A2-3DB96B664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DC5D8-D01E-4AB3-8F9E-2C9A3D877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209AE-31CF-4A23-9CE4-064BED410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C7BDEC-592D-4E17-8577-EC94F56F8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8C289-A30D-4410-8F78-439A0B8E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691BD-8AB1-4985-A860-E92DC55B9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06ADD1-AD98-41DF-AA7C-111B1E35A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39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54244-76A4-40C3-A5FA-F62CD6EB6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DF5D5-03B8-47D7-A967-DAC6B3422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C44B7A-DD5B-419D-9873-761661F5A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A6CA97-E748-4CE7-A2D8-9098061A4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E0CA3-0C34-44E1-B9A5-F19B232367D6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EC9F0-7EC1-44DC-BACE-6FBA562E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33696-2B98-4CD2-93AA-1DCDAD2E2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72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41228B-BAB0-4FE0-9E2D-5D9CB4C97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D1061-6653-478B-876E-45BEA3F28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70A17-7523-4207-A821-62EFD62C9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E0CA3-0C34-44E1-B9A5-F19B232367D6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7B233-8E4B-4C3A-8D7E-77B242DE1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E1687-1FEA-44DE-9499-C5244726A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8CCF1-4B28-469D-94CE-F081F0ADCE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22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898CF-A239-453E-BA35-713C06F62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7316"/>
            <a:ext cx="10515600" cy="681797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KS5 Clubs and Enrichment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CF2C1-B932-4A55-B31B-18B53996E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037" y="674481"/>
            <a:ext cx="5505199" cy="4786751"/>
          </a:xfrm>
        </p:spPr>
        <p:txBody>
          <a:bodyPr>
            <a:normAutofit fontScale="55000" lnSpcReduction="20000"/>
          </a:bodyPr>
          <a:lstStyle/>
          <a:p>
            <a:r>
              <a:rPr lang="en-US" sz="1600" b="1" dirty="0"/>
              <a:t>Monday</a:t>
            </a:r>
          </a:p>
          <a:p>
            <a:pPr lvl="1"/>
            <a:r>
              <a:rPr lang="en-GB" sz="1600" dirty="0"/>
              <a:t>Percussion Ensemble –C002 - Lunch</a:t>
            </a:r>
          </a:p>
          <a:p>
            <a:pPr lvl="1"/>
            <a:r>
              <a:rPr lang="en-GB" sz="1600" dirty="0"/>
              <a:t>Steel Pans –C002 – After School</a:t>
            </a:r>
          </a:p>
          <a:p>
            <a:pPr lvl="1"/>
            <a:r>
              <a:rPr lang="en-GB" sz="1600" dirty="0"/>
              <a:t>Football (girls) – After School </a:t>
            </a:r>
            <a:endParaRPr lang="en-US" sz="1600" dirty="0"/>
          </a:p>
          <a:p>
            <a:r>
              <a:rPr lang="en-US" sz="1600" b="1" dirty="0"/>
              <a:t>Tuesday</a:t>
            </a:r>
          </a:p>
          <a:p>
            <a:pPr lvl="1"/>
            <a:r>
              <a:rPr lang="en-US" sz="1600" dirty="0"/>
              <a:t>Debate Club – V001 - Lunch</a:t>
            </a:r>
          </a:p>
          <a:p>
            <a:pPr lvl="1"/>
            <a:r>
              <a:rPr lang="en-US" sz="1600" dirty="0"/>
              <a:t>Art &amp; Photography – C103/V004- Lunch &amp; After School </a:t>
            </a:r>
          </a:p>
          <a:p>
            <a:pPr lvl="1"/>
            <a:r>
              <a:rPr lang="en-GB" sz="1600" dirty="0"/>
              <a:t>Brass Ensemble–C001 – Lunch</a:t>
            </a:r>
          </a:p>
          <a:p>
            <a:pPr lvl="1"/>
            <a:r>
              <a:rPr lang="en-GB" sz="1600" dirty="0"/>
              <a:t>Support KS3 Art Club – C101 - Lunch</a:t>
            </a:r>
          </a:p>
          <a:p>
            <a:pPr lvl="1"/>
            <a:r>
              <a:rPr lang="en-GB" sz="1600" dirty="0"/>
              <a:t>Games Club – S106 – After School</a:t>
            </a:r>
            <a:endParaRPr lang="en-US" sz="1600" dirty="0"/>
          </a:p>
          <a:p>
            <a:r>
              <a:rPr lang="en-US" sz="1600" b="1" dirty="0"/>
              <a:t>Wednesday</a:t>
            </a:r>
          </a:p>
          <a:p>
            <a:pPr lvl="1"/>
            <a:r>
              <a:rPr lang="en-GB" sz="1600" dirty="0"/>
              <a:t>Senior Choir –C002 – Lunch</a:t>
            </a:r>
          </a:p>
          <a:p>
            <a:pPr lvl="1"/>
            <a:r>
              <a:rPr lang="en-GB" sz="1600" dirty="0"/>
              <a:t>AV Tech Club –C006 – Lunch</a:t>
            </a:r>
          </a:p>
          <a:p>
            <a:pPr lvl="1"/>
            <a:r>
              <a:rPr lang="en-GB" sz="1600" dirty="0"/>
              <a:t>Art &amp; Photography – C102/V004 – Lunch &amp; After School </a:t>
            </a:r>
          </a:p>
          <a:p>
            <a:pPr lvl="1"/>
            <a:r>
              <a:rPr lang="en-GB" sz="1600" dirty="0"/>
              <a:t>Jazz Band –C002 – After School</a:t>
            </a:r>
          </a:p>
          <a:p>
            <a:pPr lvl="1"/>
            <a:r>
              <a:rPr lang="en-US" sz="1600" dirty="0"/>
              <a:t>STEM Club</a:t>
            </a:r>
            <a:r>
              <a:rPr lang="en-GB" sz="1600" dirty="0"/>
              <a:t> – S007- After School</a:t>
            </a:r>
            <a:endParaRPr lang="en-US" sz="1600" dirty="0"/>
          </a:p>
          <a:p>
            <a:r>
              <a:rPr lang="en-US" sz="1600" b="1" dirty="0"/>
              <a:t>Thursday</a:t>
            </a:r>
          </a:p>
          <a:p>
            <a:pPr lvl="1"/>
            <a:r>
              <a:rPr lang="en-GB" sz="1600" dirty="0"/>
              <a:t>Guitar Ensemble –C002 – Lunch</a:t>
            </a:r>
          </a:p>
          <a:p>
            <a:pPr lvl="1"/>
            <a:r>
              <a:rPr lang="en-GB" sz="1600" dirty="0"/>
              <a:t>Concert Band – C002 – After School</a:t>
            </a:r>
          </a:p>
          <a:p>
            <a:pPr lvl="1"/>
            <a:r>
              <a:rPr lang="en-GB" sz="1600" dirty="0"/>
              <a:t>Art &amp; Photography – C102/V004 – Lunch &amp; After School </a:t>
            </a:r>
          </a:p>
          <a:p>
            <a:pPr lvl="1"/>
            <a:r>
              <a:rPr lang="en-US" sz="1600" dirty="0"/>
              <a:t>PRISM (LGBTQ+) N016 – Lunch </a:t>
            </a:r>
          </a:p>
          <a:p>
            <a:pPr lvl="1"/>
            <a:r>
              <a:rPr lang="en-US" sz="1600" dirty="0"/>
              <a:t>Basketball (Boys) – Lunch PA Sports Hall </a:t>
            </a:r>
          </a:p>
          <a:p>
            <a:pPr lvl="1"/>
            <a:r>
              <a:rPr lang="en-US" sz="1600" dirty="0"/>
              <a:t>Netball – After School </a:t>
            </a:r>
          </a:p>
          <a:p>
            <a:r>
              <a:rPr lang="en-US" sz="1600" b="1" dirty="0"/>
              <a:t>Friday</a:t>
            </a:r>
          </a:p>
          <a:p>
            <a:pPr lvl="1"/>
            <a:r>
              <a:rPr lang="en-US" sz="1600" dirty="0"/>
              <a:t>Chess Club - N002 – Lunch</a:t>
            </a:r>
          </a:p>
          <a:p>
            <a:pPr lvl="1"/>
            <a:r>
              <a:rPr lang="en-GB" sz="1600" dirty="0"/>
              <a:t>Ukulele Ensemble –C001 – Lunch</a:t>
            </a:r>
          </a:p>
          <a:p>
            <a:pPr lvl="1"/>
            <a:r>
              <a:rPr lang="en-GB" sz="1600" dirty="0"/>
              <a:t>Art &amp; Photography – C102/V004 – Lunch</a:t>
            </a:r>
          </a:p>
          <a:p>
            <a:pPr lvl="1"/>
            <a:r>
              <a:rPr lang="en-GB" sz="1600" dirty="0"/>
              <a:t>Mixed Cross Country – Before School </a:t>
            </a:r>
          </a:p>
        </p:txBody>
      </p:sp>
      <p:pic>
        <p:nvPicPr>
          <p:cNvPr id="4" name="Picture 6" descr="school_logo_big">
            <a:extLst>
              <a:ext uri="{FF2B5EF4-FFF2-40B4-BE49-F238E27FC236}">
                <a16:creationId xmlns:a16="http://schemas.microsoft.com/office/drawing/2014/main" id="{EDE37A2E-114F-42D5-8B16-6AE82B1B6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683"/>
          <a:stretch>
            <a:fillRect/>
          </a:stretch>
        </p:blipFill>
        <p:spPr bwMode="auto">
          <a:xfrm>
            <a:off x="11118093" y="4880599"/>
            <a:ext cx="1073907" cy="211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>
            <a:extLst>
              <a:ext uri="{FF2B5EF4-FFF2-40B4-BE49-F238E27FC236}">
                <a16:creationId xmlns:a16="http://schemas.microsoft.com/office/drawing/2014/main" id="{56238A55-CC97-4AEF-9392-FC154C7C6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790" y="6396037"/>
            <a:ext cx="360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FF0000"/>
                </a:solidFill>
                <a:latin typeface="Century Schoolbook" panose="02040604050505020304" pitchFamily="18" charset="0"/>
              </a:rPr>
              <a:t>Be The Best You Can Be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404645-80D9-454B-BF97-74809C43E5AD}"/>
              </a:ext>
            </a:extLst>
          </p:cNvPr>
          <p:cNvSpPr txBox="1"/>
          <p:nvPr/>
        </p:nvSpPr>
        <p:spPr>
          <a:xfrm>
            <a:off x="6096000" y="163710"/>
            <a:ext cx="5438775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In addition, you could be:</a:t>
            </a:r>
          </a:p>
          <a:p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Completing a MOOC with </a:t>
            </a:r>
            <a:r>
              <a:rPr lang="en-US" sz="1600" dirty="0" err="1"/>
              <a:t>FutureLearn</a:t>
            </a:r>
            <a:endParaRPr lang="en-US" sz="1600" dirty="0"/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Opting in and completing your EPQ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Helping out in Drama/PE/ Music with lower school activities, productions and events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Being a Mentor for students in the lower school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Being part of the Student Voice/Vision group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Completing work experience – check your emails for regular opportunities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Attending live broadcasts and webinars - check your emails for regular opportunities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Assisting departments with clubs for lower school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i="1" dirty="0"/>
              <a:t>See the 6</a:t>
            </a:r>
            <a:r>
              <a:rPr lang="en-US" sz="1600" b="1" i="1" baseline="30000" dirty="0"/>
              <a:t>th</a:t>
            </a:r>
            <a:r>
              <a:rPr lang="en-US" sz="1600" b="1" i="1" dirty="0"/>
              <a:t> form team or subject staff if you have any questions for any of the above  </a:t>
            </a:r>
          </a:p>
          <a:p>
            <a:endParaRPr lang="en-US" sz="2000" dirty="0"/>
          </a:p>
          <a:p>
            <a:endParaRPr lang="en-US" dirty="0"/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199CFA-4889-4390-A01F-BC09F0FB87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1799" y="5186543"/>
            <a:ext cx="1587819" cy="156504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5ABEAF5-1E11-4E70-BAAF-0B7427A0BD85}"/>
              </a:ext>
            </a:extLst>
          </p:cNvPr>
          <p:cNvSpPr txBox="1"/>
          <p:nvPr/>
        </p:nvSpPr>
        <p:spPr>
          <a:xfrm>
            <a:off x="258037" y="5598577"/>
            <a:ext cx="46658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SEND quiet space and social club  - N004 – Every lunch time </a:t>
            </a:r>
          </a:p>
          <a:p>
            <a:r>
              <a:rPr lang="en-GB" sz="1000" dirty="0"/>
              <a:t>SEND Homework Club - N004 (After School Tuesday &amp; Thursday)</a:t>
            </a:r>
          </a:p>
          <a:p>
            <a:endParaRPr lang="en-GB" sz="1000" b="1" dirty="0"/>
          </a:p>
          <a:p>
            <a:r>
              <a:rPr lang="en-GB" sz="1000" b="1" dirty="0"/>
              <a:t>Want to get involved in the Upper School Production? </a:t>
            </a:r>
          </a:p>
          <a:p>
            <a:r>
              <a:rPr lang="en-GB" sz="1000" dirty="0"/>
              <a:t>Monday, Tuesday, Wednesday &amp; Thursday - C005 - Lunch</a:t>
            </a:r>
          </a:p>
          <a:p>
            <a:r>
              <a:rPr lang="en-GB" sz="1000" dirty="0"/>
              <a:t>Wednesday - C005 – After School  </a:t>
            </a:r>
          </a:p>
        </p:txBody>
      </p:sp>
    </p:spTree>
    <p:extLst>
      <p:ext uri="{BB962C8B-B14F-4D97-AF65-F5344CB8AC3E}">
        <p14:creationId xmlns:p14="http://schemas.microsoft.com/office/powerpoint/2010/main" val="82135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333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Schoolbook</vt:lpstr>
      <vt:lpstr>Office Theme</vt:lpstr>
      <vt:lpstr>KS5 Clubs and Enrichment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KS5 Clubs and Enrichment</dc:title>
  <dc:creator>S Howells</dc:creator>
  <cp:lastModifiedBy>H Jackson</cp:lastModifiedBy>
  <cp:revision>15</cp:revision>
  <dcterms:created xsi:type="dcterms:W3CDTF">2021-09-27T08:38:44Z</dcterms:created>
  <dcterms:modified xsi:type="dcterms:W3CDTF">2022-09-28T18:16:53Z</dcterms:modified>
</cp:coreProperties>
</file>