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3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396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934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5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315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49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4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1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4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9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7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1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0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9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2778-AD05-452F-8BE9-127CFEE6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45" y="241303"/>
            <a:ext cx="11152909" cy="8614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GCSE Technology Catch Up Sessions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F19D9-28D5-4EEA-B8FA-880F2CE12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4" y="1102723"/>
            <a:ext cx="10889672" cy="5157610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after school 3.15pm – 4.30pm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Tuesday, Wednesday, Thursday, Friday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S005, S007, S006 &amp; S011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endParaRPr lang="en-GB" sz="400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Half Term - </a:t>
            </a:r>
            <a:r>
              <a:rPr lang="en-GB" sz="2800" dirty="0">
                <a:solidFill>
                  <a:schemeClr val="tx1"/>
                </a:solidFill>
              </a:rPr>
              <a:t>Tuesday 15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February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9am – 2pm Coursework Support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Please contact your child’s teacher or Mrs Fowkes for more information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F60678-851E-426C-B532-7ACB00F3EC2D}"/>
              </a:ext>
            </a:extLst>
          </p:cNvPr>
          <p:cNvSpPr txBox="1">
            <a:spLocks/>
          </p:cNvSpPr>
          <p:nvPr/>
        </p:nvSpPr>
        <p:spPr bwMode="gray">
          <a:xfrm>
            <a:off x="-436419" y="5755277"/>
            <a:ext cx="13064836" cy="861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b="1" dirty="0">
                <a:solidFill>
                  <a:srgbClr val="00B0F0"/>
                </a:solidFill>
              </a:rPr>
              <a:t>Coursework Deadline 4</a:t>
            </a:r>
            <a:r>
              <a:rPr lang="en-GB" sz="4800" b="1" baseline="30000" dirty="0">
                <a:solidFill>
                  <a:srgbClr val="00B0F0"/>
                </a:solidFill>
              </a:rPr>
              <a:t>th</a:t>
            </a:r>
            <a:r>
              <a:rPr lang="en-GB" sz="4800" b="1" dirty="0">
                <a:solidFill>
                  <a:srgbClr val="00B0F0"/>
                </a:solidFill>
              </a:rPr>
              <a:t> March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77B0CD-C1E1-4633-BE6A-A337D15521D1}"/>
              </a:ext>
            </a:extLst>
          </p:cNvPr>
          <p:cNvCxnSpPr>
            <a:cxnSpLocks/>
          </p:cNvCxnSpPr>
          <p:nvPr/>
        </p:nvCxnSpPr>
        <p:spPr>
          <a:xfrm>
            <a:off x="3359727" y="3046080"/>
            <a:ext cx="5472546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4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149a7c9-d6a0-4f5c-b5bc-61ce41b96081" xsi:nil="true"/>
    <Templates xmlns="1149a7c9-d6a0-4f5c-b5bc-61ce41b96081" xsi:nil="true"/>
    <Invited_Students xmlns="1149a7c9-d6a0-4f5c-b5bc-61ce41b96081" xsi:nil="true"/>
    <Teachers xmlns="1149a7c9-d6a0-4f5c-b5bc-61ce41b96081">
      <UserInfo>
        <DisplayName/>
        <AccountId xsi:nil="true"/>
        <AccountType/>
      </UserInfo>
    </Teachers>
    <Student_Groups xmlns="1149a7c9-d6a0-4f5c-b5bc-61ce41b96081">
      <UserInfo>
        <DisplayName/>
        <AccountId xsi:nil="true"/>
        <AccountType/>
      </UserInfo>
    </Student_Groups>
    <Is_Collaboration_Space_Locked xmlns="1149a7c9-d6a0-4f5c-b5bc-61ce41b96081" xsi:nil="true"/>
    <Invited_Teachers xmlns="1149a7c9-d6a0-4f5c-b5bc-61ce41b96081" xsi:nil="true"/>
    <Owner xmlns="1149a7c9-d6a0-4f5c-b5bc-61ce41b96081">
      <UserInfo>
        <DisplayName/>
        <AccountId xsi:nil="true"/>
        <AccountType/>
      </UserInfo>
    </Owner>
    <Has_Teacher_Only_SectionGroup xmlns="1149a7c9-d6a0-4f5c-b5bc-61ce41b96081" xsi:nil="true"/>
    <NotebookType xmlns="1149a7c9-d6a0-4f5c-b5bc-61ce41b96081" xsi:nil="true"/>
    <FolderType xmlns="1149a7c9-d6a0-4f5c-b5bc-61ce41b96081" xsi:nil="true"/>
    <DefaultSectionNames xmlns="1149a7c9-d6a0-4f5c-b5bc-61ce41b96081" xsi:nil="true"/>
    <Students xmlns="1149a7c9-d6a0-4f5c-b5bc-61ce41b96081">
      <UserInfo>
        <DisplayName/>
        <AccountId xsi:nil="true"/>
        <AccountType/>
      </UserInfo>
    </Students>
    <Self_Registration_Enabled xmlns="1149a7c9-d6a0-4f5c-b5bc-61ce41b96081" xsi:nil="true"/>
    <AppVersion xmlns="1149a7c9-d6a0-4f5c-b5bc-61ce41b960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3866D46121824A8EB29A38795FD946" ma:contentTypeVersion="28" ma:contentTypeDescription="Create a new document." ma:contentTypeScope="" ma:versionID="4b20ae25c8959d48688dd8a7a874a90c">
  <xsd:schema xmlns:xsd="http://www.w3.org/2001/XMLSchema" xmlns:xs="http://www.w3.org/2001/XMLSchema" xmlns:p="http://schemas.microsoft.com/office/2006/metadata/properties" xmlns:ns3="1149a7c9-d6a0-4f5c-b5bc-61ce41b96081" xmlns:ns4="e0655ea3-ea4d-449d-8b12-300cbdbba8cb" targetNamespace="http://schemas.microsoft.com/office/2006/metadata/properties" ma:root="true" ma:fieldsID="491fdf90bd957e67131600ac52c08fb6" ns3:_="" ns4:_="">
    <xsd:import namespace="1149a7c9-d6a0-4f5c-b5bc-61ce41b96081"/>
    <xsd:import namespace="e0655ea3-ea4d-449d-8b12-300cbdbba8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a7c9-d6a0-4f5c-b5bc-61ce41b960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55ea3-ea4d-449d-8b12-300cbdbba8cb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2CC671-B78F-40F9-A1B9-074F711390C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149a7c9-d6a0-4f5c-b5bc-61ce41b96081"/>
    <ds:schemaRef ds:uri="http://purl.org/dc/dcmitype/"/>
    <ds:schemaRef ds:uri="http://purl.org/dc/elements/1.1/"/>
    <ds:schemaRef ds:uri="http://schemas.microsoft.com/office/2006/documentManagement/types"/>
    <ds:schemaRef ds:uri="e0655ea3-ea4d-449d-8b12-300cbdbba8c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0A7E58-E1B1-4D14-81C4-624F0E547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D6021-DF77-4DFB-8181-6F61F8780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9a7c9-d6a0-4f5c-b5bc-61ce41b96081"/>
    <ds:schemaRef ds:uri="e0655ea3-ea4d-449d-8b12-300cbdbba8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253</TotalTime>
  <Words>51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GCSE Technology Catch Up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Catch Up Sessions</dc:title>
  <dc:creator>L Fowkes</dc:creator>
  <cp:lastModifiedBy>J Wright</cp:lastModifiedBy>
  <cp:revision>3</cp:revision>
  <dcterms:created xsi:type="dcterms:W3CDTF">2022-01-04T10:40:36Z</dcterms:created>
  <dcterms:modified xsi:type="dcterms:W3CDTF">2022-01-21T10:57:27Z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0x010100C73866D46121824A8EB29A38795FD946</vt:lpwstr>
  </property>
</Properties>
</file>